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B47A23-5A26-21A3-D9DE-707CA0BBC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A4E7F5-7947-6908-A6D4-788254CF5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314EE-2EC1-A8D3-1955-F8AAD561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0501A5-C5AC-A8D0-85F1-0398CE7C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460DF1-9F4D-2628-7278-766E62DC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9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509D13-5D40-F425-F955-B48010BF4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3E5A72-99BE-3D21-C8A4-6CAE4B261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222ED2-01B9-03C4-98D8-BD3AEC4A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3C74F4-882B-3C83-89FA-464D24A6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BB9F53-90D6-EA61-CEDA-6CA709419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73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42BDA5A-2915-4129-23E8-DBBAC8AE2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CED156-1DB1-AD50-01FB-75604A66B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BF748-C584-2B20-CD0C-F44DA467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AF48A3-27DB-EC33-1429-B2588ED7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4EF589-3D5B-2286-09B9-79915203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1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3B26A8-9F34-FE0F-F21C-67274E6B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6293A1-1474-1507-F3D9-E0801F227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F82348-6CFC-CF4D-2B50-8EA36A2B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58613F-7067-80DE-19A3-6D1C13BE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4F550D-C861-40DF-538A-AAA875E83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22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C905BD-625B-5F98-8AB6-41BE9E571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B4BF51-2765-F7CA-0258-354542C1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8B3B78-D524-5954-81E1-778C0AA8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AD61E9-A61A-3B2E-AE49-009BD7A8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9F0ED-60B9-5AEC-C9D2-35B7106C7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67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D4272-C1D2-83CA-C9B3-E9B0A56F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32DC48-96F7-C886-4ECC-4C93D6794C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41996B-1BCC-C383-A586-E6D5DD29B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C03CFA-068D-D3A2-9DC8-9E58368A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219A99-2EBF-A573-FE74-00522B39A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A7DAD0-974B-51CF-D0BE-DD4BAF4C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21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76AE0-E5F4-4546-F231-F035221A1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CCECB0-E77A-4BE5-A00E-B24C27790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FBD7A1-6572-77DF-2517-28D87D1CA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A8982E-91CB-10A9-D4A6-F7CD2C6E4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204E5-A793-3231-DE19-1A5E72559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8D67B5E-68DD-D919-D944-F252B4A75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70F527-739F-09A9-59AD-5C47014AC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2990E0-3B1C-C0BB-A153-989F1A73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25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D9ACC-967B-18C6-EFFC-B587DD7D2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D61A46-B703-3197-5521-FCA74A4DB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DCEB87-8019-9054-F09F-60DD6B99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000793-9C66-C31E-32B4-03DAD479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1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9E93448-A4C0-EC14-E68E-637D0170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9B70331-738C-5770-6AA1-8E31237B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625515-4AEA-CFF0-559F-5D8DD24E5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6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93B42-376C-FA13-A1EF-627BB034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ACD207-160F-CFDE-F39C-1EC5F6C15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32882-2268-BA0D-265C-3005C08F8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058899-E88F-4FDB-4D67-DCCAD318E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74F31C-9846-9FFC-7839-8225BD51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11DC42-45C8-B2B6-A124-E57F5013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55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1709A-35DD-9530-AEDD-47EB041A3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BDF1F4-6EB6-C8D6-DAD7-DFC13B5BD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4E578E-78D8-8E8E-F1B3-B4148A98B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224644-B12D-7885-E016-83B78ED6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63332B-A1F5-C22A-D28D-B39B27AB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69193C-C0BD-C7B5-494C-773A5C53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29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5F2AA93-CBF7-13E9-FD2A-CE11DD454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F38546-A384-D64A-D4B1-A00E96837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DF29AF-CB8E-3DD4-568D-2A8542DBF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8B9D2-F05C-415C-8CA2-8F38F261B36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825AE4-E0DF-6A8B-537D-59B2135D2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74B3F1-7CF6-D433-B472-8794F0485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ED17-82BC-44AE-8638-6223D24D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25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23D86-0424-E0DC-688F-EF5ABC696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21" y="-391135"/>
            <a:ext cx="10851777" cy="1234143"/>
          </a:xfrm>
        </p:spPr>
        <p:txBody>
          <a:bodyPr>
            <a:noAutofit/>
          </a:bodyPr>
          <a:lstStyle/>
          <a:p>
            <a:r>
              <a:rPr kumimoji="1" lang="ja-JP" altLang="en-US" sz="4400" dirty="0">
                <a:highlight>
                  <a:srgbClr val="FFFF00"/>
                </a:highlight>
              </a:rPr>
              <a:t>令和</a:t>
            </a:r>
            <a:r>
              <a:rPr kumimoji="1" lang="en-US" altLang="ja-JP" sz="4400" dirty="0">
                <a:highlight>
                  <a:srgbClr val="FFFF00"/>
                </a:highlight>
              </a:rPr>
              <a:t>5</a:t>
            </a:r>
            <a:r>
              <a:rPr kumimoji="1" lang="ja-JP" altLang="en-US" sz="4400" dirty="0">
                <a:highlight>
                  <a:srgbClr val="FFFF00"/>
                </a:highlight>
              </a:rPr>
              <a:t>年度より満</a:t>
            </a:r>
            <a:r>
              <a:rPr kumimoji="1" lang="en-US" altLang="ja-JP" sz="4400" dirty="0">
                <a:highlight>
                  <a:srgbClr val="FFFF00"/>
                </a:highlight>
              </a:rPr>
              <a:t>3</a:t>
            </a:r>
            <a:r>
              <a:rPr kumimoji="1" lang="ja-JP" altLang="en-US" sz="4400" dirty="0">
                <a:highlight>
                  <a:srgbClr val="FFFF00"/>
                </a:highlight>
              </a:rPr>
              <a:t>歳児入園を開始します！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232051-C183-3689-273E-6D5E384C0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976" y="885730"/>
            <a:ext cx="11672047" cy="597227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l"/>
            <a:r>
              <a:rPr lang="ja-JP" altLang="en-US" dirty="0"/>
              <a:t>　</a:t>
            </a:r>
            <a:r>
              <a:rPr kumimoji="1" lang="ja-JP" altLang="en-US" dirty="0"/>
              <a:t>満</a:t>
            </a:r>
            <a:r>
              <a:rPr kumimoji="1" lang="en-US" altLang="ja-JP" dirty="0"/>
              <a:t>3</a:t>
            </a:r>
            <a:r>
              <a:rPr kumimoji="1" lang="ja-JP" altLang="en-US" dirty="0"/>
              <a:t>歳のお誕生日を迎えたら・・・</a:t>
            </a:r>
            <a:endParaRPr kumimoji="1" lang="en-US" altLang="ja-JP" dirty="0"/>
          </a:p>
          <a:p>
            <a:pPr algn="l"/>
            <a:r>
              <a:rPr lang="ja-JP" altLang="en-US" dirty="0"/>
              <a:t>　　　次の月から幼稚園に入園が可能です（</a:t>
            </a:r>
            <a:r>
              <a:rPr lang="en-US" altLang="ja-JP" dirty="0"/>
              <a:t>3</a:t>
            </a:r>
            <a:r>
              <a:rPr lang="ja-JP" altLang="en-US" dirty="0"/>
              <a:t>歳児混合学級）</a:t>
            </a:r>
            <a:endParaRPr lang="en-US" altLang="ja-JP" dirty="0"/>
          </a:p>
          <a:p>
            <a:pPr algn="l"/>
            <a:r>
              <a:rPr lang="ja-JP" altLang="en-US" dirty="0"/>
              <a:t>　　　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月生まれ→</a:t>
            </a:r>
            <a:r>
              <a:rPr kumimoji="1" lang="en-US" altLang="ja-JP" dirty="0"/>
              <a:t>5</a:t>
            </a:r>
            <a:r>
              <a:rPr kumimoji="1" lang="ja-JP" altLang="en-US" dirty="0"/>
              <a:t>月入園　</a:t>
            </a:r>
            <a:r>
              <a:rPr kumimoji="1" lang="en-US" altLang="ja-JP" dirty="0"/>
              <a:t>7</a:t>
            </a:r>
            <a:r>
              <a:rPr kumimoji="1" lang="ja-JP" altLang="en-US" dirty="0"/>
              <a:t>・</a:t>
            </a:r>
            <a:r>
              <a:rPr kumimoji="1" lang="en-US" altLang="ja-JP" dirty="0"/>
              <a:t>8</a:t>
            </a:r>
            <a:r>
              <a:rPr kumimoji="1" lang="ja-JP" altLang="en-US" dirty="0"/>
              <a:t>月生まれ→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月入園</a:t>
            </a:r>
            <a:endParaRPr kumimoji="1" lang="en-US" altLang="ja-JP" dirty="0"/>
          </a:p>
          <a:p>
            <a:pPr algn="l"/>
            <a:r>
              <a:rPr lang="ja-JP" altLang="en-US" dirty="0"/>
              <a:t>　　　</a:t>
            </a:r>
            <a:endParaRPr lang="en-US" altLang="ja-JP" dirty="0"/>
          </a:p>
          <a:p>
            <a:pPr algn="l"/>
            <a:r>
              <a:rPr lang="ja-JP" altLang="en-US" dirty="0"/>
              <a:t>　　　☆　保育料無償化対象・預かり保育利用可</a:t>
            </a:r>
            <a:endParaRPr lang="en-US" altLang="ja-JP" dirty="0"/>
          </a:p>
          <a:p>
            <a:pPr algn="l"/>
            <a:endParaRPr lang="en-US" altLang="ja-JP" dirty="0"/>
          </a:p>
          <a:p>
            <a:pPr algn="l"/>
            <a:r>
              <a:rPr lang="ja-JP" altLang="en-US" dirty="0"/>
              <a:t>　ナースリースクールで幼稚園に慣れ　スムーズに幼稚園に入園</a:t>
            </a:r>
            <a:endParaRPr lang="en-US" altLang="ja-JP" dirty="0"/>
          </a:p>
          <a:p>
            <a:pPr algn="l"/>
            <a:r>
              <a:rPr lang="ja-JP" altLang="en-US" dirty="0"/>
              <a:t>　（ナースリーの途中から満</a:t>
            </a:r>
            <a:r>
              <a:rPr lang="en-US" altLang="ja-JP" dirty="0"/>
              <a:t>3</a:t>
            </a:r>
            <a:r>
              <a:rPr lang="ja-JP" altLang="en-US" dirty="0"/>
              <a:t>歳児入園へ移行する場合入会金の差額を返金）</a:t>
            </a:r>
            <a:endParaRPr lang="en-US" altLang="ja-JP" dirty="0"/>
          </a:p>
          <a:p>
            <a:pPr algn="l"/>
            <a:r>
              <a:rPr lang="ja-JP" altLang="en-US" dirty="0"/>
              <a:t>　</a:t>
            </a:r>
            <a:endParaRPr kumimoji="1" lang="en-US" altLang="ja-JP" dirty="0"/>
          </a:p>
          <a:p>
            <a:pPr algn="l"/>
            <a:r>
              <a:rPr lang="ja-JP" altLang="en-US" dirty="0"/>
              <a:t>　　満</a:t>
            </a:r>
            <a:r>
              <a:rPr lang="en-US" altLang="ja-JP" dirty="0"/>
              <a:t>3</a:t>
            </a:r>
            <a:r>
              <a:rPr lang="ja-JP" altLang="en-US" dirty="0"/>
              <a:t>歳になったら幼稚園</a:t>
            </a:r>
            <a:endParaRPr lang="en-US" altLang="ja-JP" dirty="0"/>
          </a:p>
          <a:p>
            <a:pPr algn="l"/>
            <a:r>
              <a:rPr lang="ja-JP" altLang="en-US" dirty="0"/>
              <a:t>　　幼稚園で先生たちやお友だちと一緒に、たくさんの楽しい経験をしましょう！</a:t>
            </a:r>
            <a:endParaRPr lang="en-US" altLang="ja-JP" dirty="0"/>
          </a:p>
          <a:p>
            <a:pPr algn="l"/>
            <a:r>
              <a:rPr lang="ja-JP" altLang="en-US" dirty="0"/>
              <a:t>　　</a:t>
            </a:r>
            <a:r>
              <a:rPr lang="ja-JP" altLang="en-US" dirty="0">
                <a:highlight>
                  <a:srgbClr val="00FFFF"/>
                </a:highlight>
              </a:rPr>
              <a:t>説明会：令和</a:t>
            </a:r>
            <a:r>
              <a:rPr lang="en-US" altLang="ja-JP" dirty="0">
                <a:highlight>
                  <a:srgbClr val="00FFFF"/>
                </a:highlight>
              </a:rPr>
              <a:t>5</a:t>
            </a:r>
            <a:r>
              <a:rPr lang="ja-JP" altLang="en-US" dirty="0">
                <a:highlight>
                  <a:srgbClr val="00FFFF"/>
                </a:highlight>
              </a:rPr>
              <a:t>年</a:t>
            </a:r>
            <a:r>
              <a:rPr lang="en-US" altLang="ja-JP" dirty="0">
                <a:highlight>
                  <a:srgbClr val="00FFFF"/>
                </a:highlight>
              </a:rPr>
              <a:t>2</a:t>
            </a:r>
            <a:r>
              <a:rPr lang="ja-JP" altLang="en-US" dirty="0">
                <a:highlight>
                  <a:srgbClr val="00FFFF"/>
                </a:highlight>
              </a:rPr>
              <a:t>月</a:t>
            </a:r>
            <a:r>
              <a:rPr lang="en-US" altLang="ja-JP" dirty="0">
                <a:highlight>
                  <a:srgbClr val="00FFFF"/>
                </a:highlight>
              </a:rPr>
              <a:t>13</a:t>
            </a:r>
            <a:r>
              <a:rPr lang="ja-JP" altLang="en-US" dirty="0">
                <a:highlight>
                  <a:srgbClr val="00FFFF"/>
                </a:highlight>
              </a:rPr>
              <a:t>日</a:t>
            </a:r>
            <a:r>
              <a:rPr lang="en-US" altLang="ja-JP" dirty="0">
                <a:highlight>
                  <a:srgbClr val="00FFFF"/>
                </a:highlight>
              </a:rPr>
              <a:t>10</a:t>
            </a:r>
            <a:r>
              <a:rPr lang="ja-JP" altLang="en-US" dirty="0">
                <a:highlight>
                  <a:srgbClr val="00FFFF"/>
                </a:highlight>
              </a:rPr>
              <a:t>時～</a:t>
            </a:r>
            <a:r>
              <a:rPr lang="en-US" altLang="ja-JP" dirty="0">
                <a:highlight>
                  <a:srgbClr val="00FFFF"/>
                </a:highlight>
              </a:rPr>
              <a:t>11</a:t>
            </a:r>
            <a:r>
              <a:rPr lang="ja-JP" altLang="en-US" dirty="0">
                <a:highlight>
                  <a:srgbClr val="00FFFF"/>
                </a:highlight>
              </a:rPr>
              <a:t>時　要予約</a:t>
            </a:r>
            <a:endParaRPr lang="en-US" altLang="ja-JP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algn="l"/>
            <a:r>
              <a:rPr lang="ja-JP" altLang="en-US" dirty="0"/>
              <a:t>　　詳しくは幼稚園までお問い合わせください　　　　　</a:t>
            </a:r>
            <a:r>
              <a:rPr lang="en-US" altLang="ja-JP" dirty="0"/>
              <a:t>TEL</a:t>
            </a:r>
            <a:r>
              <a:rPr lang="ja-JP" altLang="en-US" dirty="0"/>
              <a:t>　</a:t>
            </a:r>
            <a:r>
              <a:rPr lang="en-US" altLang="ja-JP" dirty="0"/>
              <a:t>06-6863-0552</a:t>
            </a:r>
          </a:p>
          <a:p>
            <a:pPr algn="l"/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9198975-797B-A8AA-6A05-032E59DC2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465" y="1506071"/>
            <a:ext cx="2391133" cy="168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41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153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令和5年度より満3歳児入園を開始します！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令和5年度より満3歳児入園を開始します！</dc:title>
  <dc:creator>kinder7@kouzushima.ed.jp</dc:creator>
  <cp:lastModifiedBy>kinder7@kouzushima.ed.jp</cp:lastModifiedBy>
  <cp:revision>8</cp:revision>
  <cp:lastPrinted>2023-01-22T21:34:05Z</cp:lastPrinted>
  <dcterms:created xsi:type="dcterms:W3CDTF">2023-01-21T00:42:41Z</dcterms:created>
  <dcterms:modified xsi:type="dcterms:W3CDTF">2023-01-23T06:20:21Z</dcterms:modified>
</cp:coreProperties>
</file>